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9" r:id="rId11"/>
    <p:sldId id="266" r:id="rId12"/>
    <p:sldId id="268" r:id="rId13"/>
    <p:sldId id="270" r:id="rId14"/>
    <p:sldId id="273" r:id="rId15"/>
    <p:sldId id="271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351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090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093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64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818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809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858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133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34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63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316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14C55-02C1-426F-AFA5-669E25D32EA3}" type="datetimeFigureOut">
              <a:rPr lang="en-GB" smtClean="0"/>
              <a:pPr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B3BA-8846-4C8C-B52A-682CA5B9D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02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Fund-raising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Relatively small projects - £20,000 to £75,000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374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Lochgelly</a:t>
            </a:r>
            <a:r>
              <a:rPr lang="en-GB" dirty="0" smtClean="0"/>
              <a:t> to </a:t>
            </a:r>
            <a:r>
              <a:rPr lang="en-GB" dirty="0" err="1" smtClean="0"/>
              <a:t>Lochore</a:t>
            </a:r>
            <a:r>
              <a:rPr lang="en-GB" dirty="0" smtClean="0"/>
              <a:t> Meadows Country Park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For more than 30 years there has been demand for a path here</a:t>
            </a:r>
          </a:p>
          <a:p>
            <a:r>
              <a:rPr lang="en-GB" sz="4000" dirty="0" smtClean="0"/>
              <a:t>A very boggy route sort of existed</a:t>
            </a:r>
          </a:p>
          <a:p>
            <a:r>
              <a:rPr lang="en-GB" sz="4000" dirty="0" smtClean="0"/>
              <a:t>Adopted as core path</a:t>
            </a:r>
          </a:p>
          <a:p>
            <a:r>
              <a:rPr lang="en-GB" sz="4000" dirty="0" smtClean="0"/>
              <a:t>Just waited for the right time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24066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6994534"/>
              </p:ext>
            </p:extLst>
          </p:nvPr>
        </p:nvGraphicFramePr>
        <p:xfrm>
          <a:off x="299364" y="590550"/>
          <a:ext cx="8282661" cy="5862786"/>
        </p:xfrm>
        <a:graphic>
          <a:graphicData uri="http://schemas.openxmlformats.org/presentationml/2006/ole">
            <p:oleObj spid="_x0000_s2056" name="Acrobat Document" r:id="rId3" imgW="10684800" imgH="758088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67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35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32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Emphasised long community aspiration</a:t>
            </a:r>
          </a:p>
          <a:p>
            <a:r>
              <a:rPr lang="en-GB" dirty="0" smtClean="0"/>
              <a:t>Links with school through Active Fife</a:t>
            </a:r>
          </a:p>
          <a:p>
            <a:r>
              <a:rPr lang="en-GB" dirty="0" smtClean="0"/>
              <a:t>Links with </a:t>
            </a:r>
            <a:r>
              <a:rPr lang="en-GB" dirty="0" err="1" smtClean="0"/>
              <a:t>Lochore</a:t>
            </a:r>
            <a:r>
              <a:rPr lang="en-GB" dirty="0" smtClean="0"/>
              <a:t> Meadows through Active Fife.</a:t>
            </a:r>
          </a:p>
          <a:p>
            <a:r>
              <a:rPr lang="en-GB" dirty="0" smtClean="0"/>
              <a:t>Council match funding available</a:t>
            </a:r>
          </a:p>
          <a:p>
            <a:r>
              <a:rPr lang="en-GB" dirty="0" smtClean="0"/>
              <a:t>Developing Mountain biking in Fife key to this success.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07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5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and pointers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apply for any funds unless you are pretty convinced that you match their criteria and the time is right.</a:t>
            </a:r>
          </a:p>
          <a:p>
            <a:r>
              <a:rPr lang="en-GB" dirty="0" smtClean="0"/>
              <a:t>Have a wish list at least, or a host of shovel ready projects, at best.</a:t>
            </a:r>
          </a:p>
          <a:p>
            <a:r>
              <a:rPr lang="en-GB" dirty="0" smtClean="0"/>
              <a:t>Make sure the community are really on-board with what you want, and involve them all the way.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82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and pointers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you have resources to look after what you are building.</a:t>
            </a:r>
          </a:p>
          <a:p>
            <a:r>
              <a:rPr lang="en-GB" dirty="0" smtClean="0"/>
              <a:t>I don’t recommend doing a project just because the money appears to be there – follow your priorities and plan rather than the cash.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43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Savour the moment!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 also walked the new path from the Meadows up to </a:t>
            </a:r>
            <a:r>
              <a:rPr lang="en-GB" dirty="0" err="1"/>
              <a:t>Lochgelly</a:t>
            </a:r>
            <a:r>
              <a:rPr lang="en-GB" dirty="0"/>
              <a:t>.....FABULOUS!..... What a great idea and such a lovely walk</a:t>
            </a:r>
            <a:r>
              <a:rPr lang="en-GB" dirty="0" smtClean="0"/>
              <a:t>. Elaine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>I’ve been stopped twice in the last week by people telling me how good the new link path from </a:t>
            </a:r>
            <a:r>
              <a:rPr lang="en-GB" dirty="0" err="1"/>
              <a:t>Lochgelly</a:t>
            </a:r>
            <a:r>
              <a:rPr lang="en-GB" dirty="0"/>
              <a:t> to </a:t>
            </a:r>
            <a:r>
              <a:rPr lang="en-GB" dirty="0" err="1"/>
              <a:t>Lochore</a:t>
            </a:r>
            <a:r>
              <a:rPr lang="en-GB" dirty="0"/>
              <a:t>  Meadows is. This very rarely happens so I wanted to share with you some of their comments</a:t>
            </a:r>
            <a:r>
              <a:rPr lang="en-GB" dirty="0" smtClean="0"/>
              <a:t>. Cllr. Hood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975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perfect project - Charlton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5008209"/>
              </p:ext>
            </p:extLst>
          </p:nvPr>
        </p:nvGraphicFramePr>
        <p:xfrm>
          <a:off x="323528" y="1412776"/>
          <a:ext cx="8352928" cy="4891290"/>
        </p:xfrm>
        <a:graphic>
          <a:graphicData uri="http://schemas.openxmlformats.org/presentationml/2006/ole">
            <p:oleObj spid="_x0000_s1033" name="Acrobat Document" r:id="rId3" imgW="15100920" imgH="1071000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337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27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97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39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scene is set 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Pressure from councillors and public to sort out access issues</a:t>
            </a:r>
          </a:p>
          <a:p>
            <a:r>
              <a:rPr lang="en-GB" sz="4000" dirty="0" smtClean="0"/>
              <a:t>Land owner willing to have an alternative built</a:t>
            </a:r>
          </a:p>
          <a:p>
            <a:r>
              <a:rPr lang="en-GB" sz="4000" dirty="0" smtClean="0"/>
              <a:t>Horse riders being forced to use busy main road.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17174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Contacted community council, they were fantastic!</a:t>
            </a:r>
          </a:p>
          <a:p>
            <a:r>
              <a:rPr lang="en-GB" dirty="0" smtClean="0"/>
              <a:t>Background work, application forms, bingo – got the money!</a:t>
            </a:r>
          </a:p>
          <a:p>
            <a:r>
              <a:rPr lang="en-GB" dirty="0" smtClean="0"/>
              <a:t>Council – legal agreement, tender documents, project managed.</a:t>
            </a:r>
          </a:p>
          <a:p>
            <a:r>
              <a:rPr lang="en-GB" dirty="0" smtClean="0"/>
              <a:t>Comm. </a:t>
            </a:r>
            <a:r>
              <a:rPr lang="en-GB" dirty="0" err="1" smtClean="0"/>
              <a:t>Coun</a:t>
            </a:r>
            <a:r>
              <a:rPr lang="en-GB" dirty="0" smtClean="0"/>
              <a:t>. – sent out and analysed tenders, organised opening party.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6949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31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74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298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Fund-raising</vt:lpstr>
      <vt:lpstr>The perfect project - Charlton</vt:lpstr>
      <vt:lpstr>Slide 3</vt:lpstr>
      <vt:lpstr>Slide 4</vt:lpstr>
      <vt:lpstr>Slide 5</vt:lpstr>
      <vt:lpstr>The scene is set ….</vt:lpstr>
      <vt:lpstr>The approach</vt:lpstr>
      <vt:lpstr>Slide 8</vt:lpstr>
      <vt:lpstr>Slide 9</vt:lpstr>
      <vt:lpstr>Lochgelly to Lochore Meadows Country Park</vt:lpstr>
      <vt:lpstr>Slide 11</vt:lpstr>
      <vt:lpstr>Slide 12</vt:lpstr>
      <vt:lpstr>Slide 13</vt:lpstr>
      <vt:lpstr>Key points</vt:lpstr>
      <vt:lpstr>Slide 15</vt:lpstr>
      <vt:lpstr>Lessons and pointers</vt:lpstr>
      <vt:lpstr>Lessons and pointers</vt:lpstr>
      <vt:lpstr>Savour the moment!</vt:lpstr>
    </vt:vector>
  </TitlesOfParts>
  <Company>Fife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Fund-raising</dc:title>
  <dc:creator>Alison Irvine</dc:creator>
  <cp:lastModifiedBy>user</cp:lastModifiedBy>
  <cp:revision>11</cp:revision>
  <dcterms:created xsi:type="dcterms:W3CDTF">2015-06-03T09:10:35Z</dcterms:created>
  <dcterms:modified xsi:type="dcterms:W3CDTF">2015-07-20T12:59:48Z</dcterms:modified>
</cp:coreProperties>
</file>